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75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15" autoAdjust="0"/>
    <p:restoredTop sz="94660"/>
  </p:normalViewPr>
  <p:slideViewPr>
    <p:cSldViewPr snapToGrid="0">
      <p:cViewPr varScale="1">
        <p:scale>
          <a:sx n="55" d="100"/>
          <a:sy n="55" d="100"/>
        </p:scale>
        <p:origin x="60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CE0C6B-3959-4A55-839A-59D22CD1CD60}" type="datetimeFigureOut">
              <a:rPr lang="en-US" smtClean="0"/>
              <a:t>8/20/2024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3AE1A5-20E4-42A3-AB91-F79E5903D1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49920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9" name="Google Shape;479;p2:notes"/>
          <p:cNvSpPr txBox="1">
            <a:spLocks noGrp="1"/>
          </p:cNvSpPr>
          <p:nvPr>
            <p:ph type="body" idx="1"/>
          </p:nvPr>
        </p:nvSpPr>
        <p:spPr>
          <a:xfrm>
            <a:off x="702310" y="4480004"/>
            <a:ext cx="5618480" cy="3665458"/>
          </a:xfrm>
          <a:prstGeom prst="rect">
            <a:avLst/>
          </a:prstGeom>
        </p:spPr>
        <p:txBody>
          <a:bodyPr spcFirstLastPara="1" wrap="square" lIns="93300" tIns="46650" rIns="93300" bIns="4665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80" name="Google Shape;480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719138" y="1163638"/>
            <a:ext cx="5584825" cy="3141662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DC4EA8-9301-6676-42EF-C297323F22F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D163022-0BE1-9F3C-D6F8-7A9C3B258AD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767930-A061-C518-8F61-EF1FFB3AE1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32759-1B59-4923-A7F0-7B326A6FFABB}" type="datetimeFigureOut">
              <a:rPr lang="en-US" smtClean="0"/>
              <a:t>8/20/2024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A468BC-8344-1278-1510-16EB865792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A5DEE1-71A7-8929-C839-E05BC3A1DA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D2A62-35D8-4305-AF40-81C82D97F7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94944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031809-B5F5-74CD-3703-5C4494F1A1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ABCD9D8-B24C-6E41-D323-0BA0FB6E777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C4DA1E-87C7-20E4-9C93-249760AED5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32759-1B59-4923-A7F0-7B326A6FFABB}" type="datetimeFigureOut">
              <a:rPr lang="en-US" smtClean="0"/>
              <a:t>8/20/2024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859FE5-CC5C-DED3-E6D7-58D300C458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B3ABB4-637D-801A-F205-4F4FCB47ED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D2A62-35D8-4305-AF40-81C82D97F7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94964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1DE93D0-AF22-CCC4-B58B-088055FA149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3877BED-960C-2BEE-01F6-D110D24BAB7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C45EE8-899F-A2CB-0302-AD03B8785F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32759-1B59-4923-A7F0-7B326A6FFABB}" type="datetimeFigureOut">
              <a:rPr lang="en-US" smtClean="0"/>
              <a:t>8/20/2024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2AE5A7-DC83-89E2-4295-831B8311F2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1A0A91-7F0C-D5DE-8ABB-74E2AB0D03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D2A62-35D8-4305-AF40-81C82D97F7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52236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Custom Layout">
  <p:cSld name="Custom Layout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721016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E41E47-845F-4B0B-2F8C-1169612620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5C21E7-6CA6-FA2E-E1A4-5ED7D21770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7CF95D-B8E9-E7ED-0375-2880E6115A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32759-1B59-4923-A7F0-7B326A6FFABB}" type="datetimeFigureOut">
              <a:rPr lang="en-US" smtClean="0"/>
              <a:t>8/20/2024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8B3422-6C33-549E-E5EB-3C8596187B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604709-802F-8388-B3BF-B7EAAB686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D2A62-35D8-4305-AF40-81C82D97F7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53328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1E7FF4-2733-05EB-213D-BB8303C37A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BB6E91B-0B89-5F51-E8DF-5DE9CB0311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DB86A2-9EB8-795F-D13F-4643AF43C5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32759-1B59-4923-A7F0-7B326A6FFABB}" type="datetimeFigureOut">
              <a:rPr lang="en-US" smtClean="0"/>
              <a:t>8/20/2024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2C1838-FA93-DFBB-517B-469A9C7DCA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9F7701-0F70-3C99-8F8B-63727EA346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D2A62-35D8-4305-AF40-81C82D97F7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73744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83EB93-0164-CCE2-2F17-D3B4BDBF54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D17994-4F45-0C81-3CFC-29EA2DB908B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A3E0A73-D487-229F-AFBE-4AB383F1EBD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0A4870A-B98C-89E3-C134-D0D012BFD0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32759-1B59-4923-A7F0-7B326A6FFABB}" type="datetimeFigureOut">
              <a:rPr lang="en-US" smtClean="0"/>
              <a:t>8/20/2024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31D01B5-A475-A9CB-8B55-B401ADDC2E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B05B11C-3B8C-62EF-7323-362FAB86E8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D2A62-35D8-4305-AF40-81C82D97F7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56332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2E71D8-4BD3-8DDA-4A1F-4063C8C8D9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C78B30B-F668-0778-EADB-68FCDA6E01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5C67DB6-2028-82B8-5A01-18F0B43CA24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97378FE-7CA8-AE7B-4AD1-EF0CB9C6E96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E48A740-52B7-902D-5A5C-6FAA8483ACE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F62C159-048E-DDE5-EF37-956C0802BF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32759-1B59-4923-A7F0-7B326A6FFABB}" type="datetimeFigureOut">
              <a:rPr lang="en-US" smtClean="0"/>
              <a:t>8/20/2024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4962D79-6712-3CE7-59AE-02D5751355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5BF47D7-8F65-0AE8-909A-A23E3F655F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D2A62-35D8-4305-AF40-81C82D97F7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05145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295906-242D-E458-A8C9-4DFAEC3099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BB34CDD-2A2C-F2F7-2EEB-F53D12ECF9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32759-1B59-4923-A7F0-7B326A6FFABB}" type="datetimeFigureOut">
              <a:rPr lang="en-US" smtClean="0"/>
              <a:t>8/20/2024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5095B20-9FC4-BF62-2208-8137B52BF5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1FE202A-7E81-C0CC-389F-6C6F592C00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D2A62-35D8-4305-AF40-81C82D97F7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44627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54FF0BB-6113-57E8-2FA4-F914FC407E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32759-1B59-4923-A7F0-7B326A6FFABB}" type="datetimeFigureOut">
              <a:rPr lang="en-US" smtClean="0"/>
              <a:t>8/20/2024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D8142F2-DBCB-7154-24E7-7812EE52C3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0D0B00-0245-DBFF-7B1E-89F0E6DA3E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D2A62-35D8-4305-AF40-81C82D97F7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11940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E4202A-3D5F-24BF-599B-D21E98B3AB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20BA36-D647-41ED-B9D2-49F39D4602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A122450-C873-EA10-270D-8D003BE2EEC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DAC026D-96FB-F222-944B-D11717D1CE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32759-1B59-4923-A7F0-7B326A6FFABB}" type="datetimeFigureOut">
              <a:rPr lang="en-US" smtClean="0"/>
              <a:t>8/20/2024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788A7C0-FCAF-FA35-8971-DADAA382C7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DB796B1-FA42-813A-13F6-816E36855F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D2A62-35D8-4305-AF40-81C82D97F7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14708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7CC520-85F3-C8C4-7257-17BBEE099D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73E3B45-E574-A220-3A98-2B14A659DE9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436B109-FADB-C7DD-FDBC-A6F7F920A3F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DF4E332-4DBA-9230-9772-4D0BFA7B3F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32759-1B59-4923-A7F0-7B326A6FFABB}" type="datetimeFigureOut">
              <a:rPr lang="en-US" smtClean="0"/>
              <a:t>8/20/2024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64A76BB-7235-36AC-AE69-F4BD0B4B4D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3ABBE4F-3432-5013-232F-2B26FA0C20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D2A62-35D8-4305-AF40-81C82D97F7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50095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88D84B7-9923-F06B-1E80-35F7BE26EB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047E750-361C-26CC-1B62-2C5DBA7CB4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3236FDF-6F7B-A8CA-6607-926A1BE49B0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FD32759-1B59-4923-A7F0-7B326A6FFABB}" type="datetimeFigureOut">
              <a:rPr lang="en-US" smtClean="0"/>
              <a:t>8/20/2024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5700B8-208E-DF61-5AB9-D3908B5C939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A1AC18-7BE5-08BF-FDBC-50AB1BD1973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DFD2A62-35D8-4305-AF40-81C82D97F7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00627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qr code on a white background&#10;&#10;Description automatically generated">
            <a:extLst>
              <a:ext uri="{FF2B5EF4-FFF2-40B4-BE49-F238E27FC236}">
                <a16:creationId xmlns:a16="http://schemas.microsoft.com/office/drawing/2014/main" id="{0DAC1425-F90A-C2C7-34FE-C41A9F9EB83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82080" y="821488"/>
            <a:ext cx="3361145" cy="3361145"/>
          </a:xfrm>
          <a:prstGeom prst="rect">
            <a:avLst/>
          </a:prstGeom>
        </p:spPr>
      </p:pic>
      <p:sp>
        <p:nvSpPr>
          <p:cNvPr id="483" name="Google Shape;483;p2"/>
          <p:cNvSpPr txBox="1"/>
          <p:nvPr/>
        </p:nvSpPr>
        <p:spPr>
          <a:xfrm>
            <a:off x="383937" y="197795"/>
            <a:ext cx="10046471" cy="9232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00000"/>
              </a:buClr>
              <a:buSzPts val="5400"/>
              <a:buFont typeface="Calibri"/>
              <a:buNone/>
            </a:pPr>
            <a:r>
              <a:rPr lang="en-US" sz="5400" dirty="0">
                <a:solidFill>
                  <a:srgbClr val="900000"/>
                </a:solidFill>
                <a:latin typeface="Calibri"/>
                <a:ea typeface="Calibri"/>
                <a:cs typeface="Calibri"/>
                <a:sym typeface="Calibri"/>
              </a:rPr>
              <a:t>Get</a:t>
            </a:r>
            <a:r>
              <a:rPr lang="en-US" sz="5400" b="0" i="0" u="none" strike="noStrike" cap="none" dirty="0">
                <a:solidFill>
                  <a:srgbClr val="900000"/>
                </a:solidFill>
                <a:latin typeface="Calibri"/>
                <a:ea typeface="Calibri"/>
                <a:cs typeface="Calibri"/>
                <a:sym typeface="Calibri"/>
              </a:rPr>
              <a:t> yourself #voteready</a:t>
            </a:r>
            <a:endParaRPr dirty="0"/>
          </a:p>
        </p:txBody>
      </p:sp>
      <p:sp>
        <p:nvSpPr>
          <p:cNvPr id="484" name="Google Shape;484;p2"/>
          <p:cNvSpPr txBox="1"/>
          <p:nvPr/>
        </p:nvSpPr>
        <p:spPr>
          <a:xfrm>
            <a:off x="383937" y="1305804"/>
            <a:ext cx="8069700" cy="46935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q"/>
            </a:pPr>
            <a:r>
              <a:rPr lang="en-US" sz="2400" dirty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Using your phone: </a:t>
            </a:r>
            <a:r>
              <a:rPr lang="en-US" sz="2400" b="1" dirty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Check your voter registration status</a:t>
            </a:r>
          </a:p>
          <a:p>
            <a:pPr marL="457200" marR="0" lvl="0" indent="-457200" algn="l" rtl="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en-US" sz="2400" dirty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Decide where you will vote: </a:t>
            </a:r>
          </a:p>
          <a:p>
            <a:pPr marL="914400" lvl="1" indent="-457200">
              <a:buFont typeface="Wingdings" panose="05000000000000000000" pitchFamily="2" charset="2"/>
              <a:buChar char="q"/>
            </a:pPr>
            <a:r>
              <a:rPr lang="en-US" sz="2400" dirty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In person at school or home; </a:t>
            </a:r>
          </a:p>
          <a:p>
            <a:pPr marL="914400" lvl="1" indent="-457200">
              <a:buFont typeface="Wingdings" panose="05000000000000000000" pitchFamily="2" charset="2"/>
              <a:buChar char="q"/>
            </a:pPr>
            <a:r>
              <a:rPr lang="en-US" sz="2400" dirty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or absentee ballot </a:t>
            </a:r>
          </a:p>
          <a:p>
            <a:pPr marL="457200" marR="0" lvl="0" indent="-457200" algn="l" rtl="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en-US" sz="2400" dirty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Register or update your registration</a:t>
            </a:r>
          </a:p>
          <a:p>
            <a:pPr marL="457200" marR="0" lvl="0" indent="-457200" algn="l" rtl="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en-US" sz="2400" dirty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Research candidates:</a:t>
            </a:r>
          </a:p>
          <a:p>
            <a:pPr marL="1143000" lvl="2" indent="-457200">
              <a:buFont typeface="Wingdings" panose="05000000000000000000" pitchFamily="2" charset="2"/>
              <a:buChar char="q"/>
            </a:pPr>
            <a:r>
              <a:rPr lang="en-US" sz="2400" dirty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Sample ballots available 30 days before election</a:t>
            </a:r>
          </a:p>
          <a:p>
            <a:pPr marL="1143000" lvl="2" indent="-457200">
              <a:buFont typeface="Wingdings" panose="05000000000000000000" pitchFamily="2" charset="2"/>
              <a:buChar char="q"/>
            </a:pPr>
            <a:r>
              <a:rPr lang="en-US" sz="2400" dirty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Find information about candidates: Vote411.org, Ballotpedia</a:t>
            </a:r>
          </a:p>
          <a:p>
            <a:pPr marL="457200" lvl="1" indent="-457200">
              <a:buFont typeface="Wingdings" panose="05000000000000000000" pitchFamily="2" charset="2"/>
              <a:buChar char="q"/>
            </a:pPr>
            <a:r>
              <a:rPr lang="en-US" sz="2400" dirty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 Request absentee ballot or find your polling location   </a:t>
            </a:r>
          </a:p>
          <a:p>
            <a:pPr marL="457200" lvl="1" indent="-457200">
              <a:buFont typeface="Wingdings" panose="05000000000000000000" pitchFamily="2" charset="2"/>
              <a:buChar char="q"/>
            </a:pPr>
            <a:r>
              <a:rPr lang="en-US" sz="2400" dirty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Consider working at the polls during the election </a:t>
            </a:r>
          </a:p>
          <a:p>
            <a:pPr lvl="1"/>
            <a:endParaRPr lang="en-US" sz="1100" dirty="0">
              <a:solidFill>
                <a:srgbClr val="00206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lvl="1" algn="ctr"/>
            <a:r>
              <a:rPr lang="en-US" sz="2400" dirty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For more information go to </a:t>
            </a:r>
            <a:r>
              <a:rPr lang="en-US" sz="2400" b="1" dirty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Votingissocialwork.org </a:t>
            </a:r>
          </a:p>
        </p:txBody>
      </p:sp>
      <p:sp>
        <p:nvSpPr>
          <p:cNvPr id="486" name="Google Shape;486;p2"/>
          <p:cNvSpPr txBox="1"/>
          <p:nvPr/>
        </p:nvSpPr>
        <p:spPr>
          <a:xfrm>
            <a:off x="8206424" y="3890266"/>
            <a:ext cx="5001049" cy="5847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>
                <a:solidFill>
                  <a:schemeClr val="dk1"/>
                </a:solidFill>
                <a:highlight>
                  <a:srgbClr val="FFFF00"/>
                </a:highlight>
                <a:latin typeface="Calibri"/>
                <a:ea typeface="Calibri"/>
                <a:cs typeface="Calibri"/>
                <a:sym typeface="Calibri"/>
              </a:rPr>
              <a:t>s.uconn.edu/</a:t>
            </a:r>
            <a:r>
              <a:rPr lang="en-US" sz="3200" dirty="0" err="1">
                <a:solidFill>
                  <a:schemeClr val="dk1"/>
                </a:solidFill>
                <a:highlight>
                  <a:srgbClr val="FFFF00"/>
                </a:highlight>
                <a:latin typeface="Calibri"/>
                <a:ea typeface="Calibri"/>
                <a:cs typeface="Calibri"/>
                <a:sym typeface="Calibri"/>
              </a:rPr>
              <a:t>VoteSW</a:t>
            </a:r>
            <a:endParaRPr sz="1050" dirty="0"/>
          </a:p>
        </p:txBody>
      </p:sp>
      <p:pic>
        <p:nvPicPr>
          <p:cNvPr id="5" name="Picture 4" descr="A red white and blue rectangle with black text&#10;&#10;Description automatically generated">
            <a:extLst>
              <a:ext uri="{FF2B5EF4-FFF2-40B4-BE49-F238E27FC236}">
                <a16:creationId xmlns:a16="http://schemas.microsoft.com/office/drawing/2014/main" id="{BE25C103-5FCC-1DB3-5877-67D26386C13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282080" y="4659721"/>
            <a:ext cx="3361145" cy="1565579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86</Words>
  <Application>Microsoft Office PowerPoint</Application>
  <PresentationFormat>Widescreen</PresentationFormat>
  <Paragraphs>14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Aptos</vt:lpstr>
      <vt:lpstr>Aptos Display</vt:lpstr>
      <vt:lpstr>Arial</vt:lpstr>
      <vt:lpstr>Calibri</vt:lpstr>
      <vt:lpstr>Wingdings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Smith, Tanya Rhodes</dc:creator>
  <cp:lastModifiedBy>Smith, Tanya Rhodes</cp:lastModifiedBy>
  <cp:revision>1</cp:revision>
  <dcterms:created xsi:type="dcterms:W3CDTF">2024-08-20T19:49:37Z</dcterms:created>
  <dcterms:modified xsi:type="dcterms:W3CDTF">2024-08-20T19:50:19Z</dcterms:modified>
</cp:coreProperties>
</file>