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E0C6B-3959-4A55-839A-59D22CD1CD6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AE1A5-20E4-42A3-AB91-F79E5903D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9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4EA8-9301-6676-42EF-C297323F2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63022-0BE1-9F3C-D6F8-7A9C3B258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67930-A061-C518-8F61-EF1FFB3A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468BC-8344-1278-1510-16EB86579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DEE1-71A7-8929-C839-E05BC3A1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9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31809-B5F5-74CD-3703-5C4494F1A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CD9D8-B24C-6E41-D323-0BA0FB6E7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4DA1E-87C7-20E4-9C93-249760AED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59FE5-CC5C-DED3-E6D7-58D300C4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3ABB4-637D-801A-F205-4F4FCB47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9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DE93D0-AF22-CCC4-B58B-088055FA1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77BED-960C-2BEE-01F6-D110D24BA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5EE8-899F-A2CB-0302-AD03B878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AE5A7-DC83-89E2-4295-831B8311F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A0A91-7F0C-D5DE-8ABB-74E2AB0D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 Layout">
  <p:cSld name="Custom Layou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10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41E47-845F-4B0B-2F8C-11696126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C21E7-6CA6-FA2E-E1A4-5ED7D217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CF95D-B8E9-E7ED-0375-2880E6115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B3422-6C33-549E-E5EB-3C859618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04709-802F-8388-B3BF-B7EAAB68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3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E7FF4-2733-05EB-213D-BB8303C37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6E91B-0B89-5F51-E8DF-5DE9CB031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B86A2-9EB8-795F-D13F-4643AF43C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C1838-FA93-DFBB-517B-469A9C7DC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F7701-0F70-3C99-8F8B-63727EA3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7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EB93-0164-CCE2-2F17-D3B4BDBF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17994-4F45-0C81-3CFC-29EA2DB90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E0A73-D487-229F-AFBE-4AB383F1E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4870A-B98C-89E3-C134-D0D012BF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D01B5-A475-A9CB-8B55-B401ADDC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B11C-3B8C-62EF-7323-362FAB86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3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E71D8-4BD3-8DDA-4A1F-4063C8C8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8B30B-F668-0778-EADB-68FCDA6E0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67DB6-2028-82B8-5A01-18F0B43CA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378FE-7CA8-AE7B-4AD1-EF0CB9C6E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8A740-52B7-902D-5A5C-6FAA8483AC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2C159-048E-DDE5-EF37-956C0802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962D79-6712-3CE7-59AE-02D575135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BF47D7-8F65-0AE8-909A-A23E3F65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5906-242D-E458-A8C9-4DFAEC30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34CDD-2A2C-F2F7-2EEB-F53D12EC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95B20-9FC4-BF62-2208-8137B52B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E202A-7E81-C0CC-389F-6C6F592C0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6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4FF0BB-6113-57E8-2FA4-F914FC40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142F2-DBCB-7154-24E7-7812EE52C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D0B00-0245-DBFF-7B1E-89F0E6DA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9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202A-3D5F-24BF-599B-D21E98B3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0BA36-D647-41ED-B9D2-49F39D46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22450-C873-EA10-270D-8D003BE2E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C026D-96FB-F222-944B-D11717D1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8A7C0-FCAF-FA35-8971-DADAA382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796B1-FA42-813A-13F6-816E3685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7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C520-85F3-C8C4-7257-17BBEE099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E3B45-E574-A220-3A98-2B14A659DE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6B109-FADB-C7DD-FDBC-A6F7F920A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4E332-4DBA-9230-9772-4D0BFA7B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A76BB-7235-36AC-AE69-F4BD0B4B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BBE4F-3432-5013-232F-2B26FA0C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0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D84B7-9923-F06B-1E80-35F7BE26E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7E750-361C-26CC-1B62-2C5DBA7CB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36FDF-6F7B-A8CA-6607-926A1BE49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D32759-1B59-4923-A7F0-7B326A6FFABB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700B8-208E-DF61-5AB9-D3908B5C9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1AC18-7BE5-08BF-FDBC-50AB1BD19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FD2A62-35D8-4305-AF40-81C82D97F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6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DAC1425-F90A-C2C7-34FE-C41A9F9EB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2080" y="821488"/>
            <a:ext cx="3361145" cy="3361145"/>
          </a:xfrm>
          <a:prstGeom prst="rect">
            <a:avLst/>
          </a:prstGeom>
        </p:spPr>
      </p:pic>
      <p:sp>
        <p:nvSpPr>
          <p:cNvPr id="483" name="Google Shape;483;p2"/>
          <p:cNvSpPr txBox="1"/>
          <p:nvPr/>
        </p:nvSpPr>
        <p:spPr>
          <a:xfrm>
            <a:off x="383937" y="197795"/>
            <a:ext cx="1004647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0000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rgbClr val="900000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en-US" sz="5400" b="0" i="0" u="none" strike="noStrike" cap="none" dirty="0">
                <a:solidFill>
                  <a:srgbClr val="900000"/>
                </a:solidFill>
                <a:latin typeface="Calibri"/>
                <a:ea typeface="Calibri"/>
                <a:cs typeface="Calibri"/>
                <a:sym typeface="Calibri"/>
              </a:rPr>
              <a:t> yourself #voteready</a:t>
            </a:r>
            <a:endParaRPr dirty="0"/>
          </a:p>
        </p:txBody>
      </p:sp>
      <p:sp>
        <p:nvSpPr>
          <p:cNvPr id="484" name="Google Shape;484;p2"/>
          <p:cNvSpPr txBox="1"/>
          <p:nvPr/>
        </p:nvSpPr>
        <p:spPr>
          <a:xfrm>
            <a:off x="383937" y="1305804"/>
            <a:ext cx="8069700" cy="469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Using your phone: </a:t>
            </a:r>
            <a:r>
              <a:rPr lang="en-US" sz="24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Check your voter registration status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Decide where you will vote: 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 person at school or home; 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or absentee ballot 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Register or update your registration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Research candidates:</a:t>
            </a:r>
          </a:p>
          <a:p>
            <a:pPr marL="1143000" lvl="2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Sample ballots available 30 days before election</a:t>
            </a:r>
          </a:p>
          <a:p>
            <a:pPr marL="1143000" lvl="2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Find information about candidates: Vote411.org, Ballotpedia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Request absentee ballot or find your polling location   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Consider working at the polls during the election </a:t>
            </a:r>
          </a:p>
          <a:p>
            <a:pPr lvl="1"/>
            <a:endParaRPr lang="en-US" sz="11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algn="ctr"/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more information go to </a:t>
            </a:r>
            <a:r>
              <a:rPr lang="en-US" sz="24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Votingissocialwork.org </a:t>
            </a:r>
          </a:p>
        </p:txBody>
      </p:sp>
      <p:sp>
        <p:nvSpPr>
          <p:cNvPr id="486" name="Google Shape;486;p2"/>
          <p:cNvSpPr txBox="1"/>
          <p:nvPr/>
        </p:nvSpPr>
        <p:spPr>
          <a:xfrm>
            <a:off x="8206424" y="3890266"/>
            <a:ext cx="500104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s.uconn.edu/</a:t>
            </a:r>
            <a:r>
              <a:rPr lang="en-US" sz="3200" dirty="0" err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VoteSW</a:t>
            </a:r>
            <a:endParaRPr sz="1050" dirty="0"/>
          </a:p>
        </p:txBody>
      </p:sp>
      <p:pic>
        <p:nvPicPr>
          <p:cNvPr id="5" name="Picture 4" descr="A red white and blue rectangle with black text&#10;&#10;Description automatically generated">
            <a:extLst>
              <a:ext uri="{FF2B5EF4-FFF2-40B4-BE49-F238E27FC236}">
                <a16:creationId xmlns:a16="http://schemas.microsoft.com/office/drawing/2014/main" id="{BE25C103-5FCC-1DB3-5877-67D26386C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2080" y="4659721"/>
            <a:ext cx="3361145" cy="15655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Smith, Tanya Rhodes</dc:creator>
  <cp:lastModifiedBy>Smith, Tanya Rhodes</cp:lastModifiedBy>
  <cp:revision>1</cp:revision>
  <dcterms:created xsi:type="dcterms:W3CDTF">2024-08-20T19:49:37Z</dcterms:created>
  <dcterms:modified xsi:type="dcterms:W3CDTF">2024-08-20T19:50:19Z</dcterms:modified>
</cp:coreProperties>
</file>