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DC3E9-62BB-4B0A-9701-4F1BC345F0B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AAB33-6E4E-46AF-89A9-71BB42EE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3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915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77" name="Google Shape;377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8" name="Google Shape;378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0" name="Google Shape;380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130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1_Title and Vertical Text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3" name="Google Shape;383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4" name="Google Shape;384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6838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9" name="Google Shape;389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0" name="Google Shape;390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1" name="Google Shape;391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319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and Vertical Text" type="tx">
  <p:cSld name="1_Title and Vertical Text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95" name="Google Shape;395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54649" y="-99638"/>
            <a:ext cx="12760336" cy="1189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507754"/>
            <a:ext cx="12192000" cy="1358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9452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09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>
  <p:cSld name="Title and Vertical Text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90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3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1" name="Google Shape;331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229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7" name="Google Shape;337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08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3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3" name="Google Shape;343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20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9" name="Google Shape;349;p3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0" name="Google Shape;350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435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3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6" name="Google Shape;356;p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7" name="Google Shape;357;p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8" name="Google Shape;358;p3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9" name="Google Shape;359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685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57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0" name="Google Shape;370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1" name="Google Shape;371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54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8" name="Google Shape;31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9" name="Google Shape;31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0" name="Google Shape;32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1" name="Google Shape;32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0834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0.safelinks.protection.outlook.com/?url=http%3A%2F%2Fwww.vote411.org%2FConnecticut&amp;data=05%7C02%7Ctanya.smith%40uconn.edu%7Cf5b4c9dfd59e40922d8a08dcd7ea4fa2%7C17f1a87e2a254eaab9df9d439034b080%7C0%7C0%7C638622648594129104%7CUnknown%7CTWFpbGZsb3d8eyJWIjoiMC4wLjAwMDAiLCJQIjoiV2luMzIiLCJBTiI6Ik1haWwiLCJXVCI6Mn0%3D%7C0%7C%7C%7C&amp;sdata=DHUv0YgYw5%2FxOPWJBFEsqikCP6Pr8q6lf48v84SMwsQ%3D&amp;reserved=0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hyperlink" Target="https://nam10.safelinks.protection.outlook.com/?url=http%3A%2F%2Fwww.vote411.org%2F&amp;data=05%7C02%7Ctanya.smith%40uconn.edu%7Cf5b4c9dfd59e40922d8a08dcd7ea4fa2%7C17f1a87e2a254eaab9df9d439034b080%7C0%7C0%7C638622648594136394%7CUnknown%7CTWFpbGZsb3d8eyJWIjoiMC4wLjAwMDAiLCJQIjoiV2luMzIiLCJBTiI6Ik1haWwiLCJXVCI6Mn0%3D%7C0%7C%7C%7C&amp;sdata=ccPKaZBBWlnPBphV%2Bv9raYvNb46vGBV6nIfJGtxPpik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BA4ADC-4FF0-30A1-7285-72FBA8229C08}"/>
              </a:ext>
            </a:extLst>
          </p:cNvPr>
          <p:cNvSpPr/>
          <p:nvPr/>
        </p:nvSpPr>
        <p:spPr>
          <a:xfrm>
            <a:off x="256894" y="269364"/>
            <a:ext cx="8479147" cy="9816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98C6DF-F90E-44A3-7B9B-78FD753299DE}"/>
              </a:ext>
            </a:extLst>
          </p:cNvPr>
          <p:cNvSpPr/>
          <p:nvPr/>
        </p:nvSpPr>
        <p:spPr>
          <a:xfrm>
            <a:off x="9212580" y="269364"/>
            <a:ext cx="2833404" cy="293103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1B870A-EE5E-C579-C917-67CE31D9859B}"/>
              </a:ext>
            </a:extLst>
          </p:cNvPr>
          <p:cNvSpPr/>
          <p:nvPr/>
        </p:nvSpPr>
        <p:spPr>
          <a:xfrm>
            <a:off x="9309995" y="399296"/>
            <a:ext cx="2634356" cy="26982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83" name="Google Shape;483;p2"/>
          <p:cNvSpPr txBox="1"/>
          <p:nvPr/>
        </p:nvSpPr>
        <p:spPr>
          <a:xfrm>
            <a:off x="1072764" y="220142"/>
            <a:ext cx="1004647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0000"/>
              </a:buClr>
              <a:buSzPts val="5400"/>
              <a:buFont typeface="Calibri"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Get yourself #voteready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4" name="Google Shape;484;p2"/>
          <p:cNvSpPr txBox="1"/>
          <p:nvPr/>
        </p:nvSpPr>
        <p:spPr>
          <a:xfrm>
            <a:off x="271670" y="1517115"/>
            <a:ext cx="9219672" cy="5355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. 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Register to Vote.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Use this QR code or web link to: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</a:p>
          <a:p>
            <a:pPr marL="6858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Check your voter registration status (less than 30 seconds)</a:t>
            </a:r>
          </a:p>
          <a:p>
            <a:pPr marL="6858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Register or update your registration (less than 2 mins)</a:t>
            </a:r>
          </a:p>
          <a:p>
            <a:pPr marL="6858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Find the voting rules and deadlines for your state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2.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Decide when and where you will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vote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ot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).</a:t>
            </a:r>
          </a:p>
          <a:p>
            <a:pPr marL="7429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Request an Absentee Ballot Application</a:t>
            </a:r>
          </a:p>
          <a:p>
            <a:pPr marL="7429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Vote in person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3.  Be an informed voter!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L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earn more about the candidates and issues: </a:t>
            </a:r>
          </a:p>
          <a:p>
            <a:pPr marL="6858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The League of Women Voters National Guide:  </a:t>
            </a:r>
            <a:r>
              <a:rPr kumimoji="0" lang="en-US" sz="22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  <a:hlinkClick r:id="rId3" tooltip="Original URL: http://www.vote411.org/Connecticut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Vote411</a:t>
            </a:r>
            <a:r>
              <a:rPr kumimoji="0" lang="en-US" sz="22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  <a:hlinkClick r:id="rId4" tooltip="Original URL: http://www.vote411.org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.org</a:t>
            </a:r>
            <a:r>
              <a:rPr kumimoji="0" lang="en-US" sz="22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 </a:t>
            </a:r>
            <a:endParaRPr kumimoji="0" lang="en-US" sz="2200" b="0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6858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Sign up for reminders to vote and your polling location before every election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2"/>
          <p:cNvSpPr txBox="1"/>
          <p:nvPr/>
        </p:nvSpPr>
        <p:spPr>
          <a:xfrm>
            <a:off x="9372601" y="2076348"/>
            <a:ext cx="283340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Calibri"/>
                <a:sym typeface="Calibri"/>
              </a:rPr>
              <a:t>S.UConn.edu/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Calibri"/>
                <a:sym typeface="Calibri"/>
              </a:rPr>
              <a:t>VoteSW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" name="Picture 4" descr="A red white and blue rectangle with black text&#10;&#10;Description automatically generated">
            <a:extLst>
              <a:ext uri="{FF2B5EF4-FFF2-40B4-BE49-F238E27FC236}">
                <a16:creationId xmlns:a16="http://schemas.microsoft.com/office/drawing/2014/main" id="{BE25C103-5FCC-1DB3-5877-67D26386C1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186" y="4300555"/>
            <a:ext cx="2665918" cy="1241751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2C15F9CD-9A6C-809E-7052-619F7BA9A0B7}"/>
              </a:ext>
            </a:extLst>
          </p:cNvPr>
          <p:cNvSpPr/>
          <p:nvPr/>
        </p:nvSpPr>
        <p:spPr>
          <a:xfrm>
            <a:off x="7622320" y="1638763"/>
            <a:ext cx="1488627" cy="2878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0FC4B080-FF0C-6738-A310-C0EAD37C3F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215" y="5809935"/>
            <a:ext cx="2512314" cy="778701"/>
          </a:xfrm>
          <a:prstGeom prst="rect">
            <a:avLst/>
          </a:prstGeom>
        </p:spPr>
      </p:pic>
      <p:sp>
        <p:nvSpPr>
          <p:cNvPr id="16" name="Google Shape;486;p2">
            <a:extLst>
              <a:ext uri="{FF2B5EF4-FFF2-40B4-BE49-F238E27FC236}">
                <a16:creationId xmlns:a16="http://schemas.microsoft.com/office/drawing/2014/main" id="{7168F6D2-658B-3047-5A69-36B476203C25}"/>
              </a:ext>
            </a:extLst>
          </p:cNvPr>
          <p:cNvSpPr txBox="1"/>
          <p:nvPr/>
        </p:nvSpPr>
        <p:spPr>
          <a:xfrm>
            <a:off x="9358443" y="2501923"/>
            <a:ext cx="2833404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Works in all 50 states!</a:t>
            </a:r>
            <a:endParaRPr kumimoji="0" sz="2200" b="0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DC074C8-080D-4BC8-2FBA-D87AF7577FD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9715" b="6009"/>
          <a:stretch/>
        </p:blipFill>
        <p:spPr>
          <a:xfrm>
            <a:off x="9632203" y="399296"/>
            <a:ext cx="1989939" cy="16770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Wingdings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Smith, Tanya Rhodes</dc:creator>
  <cp:lastModifiedBy>Smith, Tanya Rhodes</cp:lastModifiedBy>
  <cp:revision>1</cp:revision>
  <dcterms:created xsi:type="dcterms:W3CDTF">2024-10-03T14:29:31Z</dcterms:created>
  <dcterms:modified xsi:type="dcterms:W3CDTF">2024-10-03T14:30:25Z</dcterms:modified>
</cp:coreProperties>
</file>