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7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3" d="100"/>
          <a:sy n="53" d="100"/>
        </p:scale>
        <p:origin x="107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4DC3E9-62BB-4B0A-9701-4F1BC345F0B4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8AAB33-6E4E-46AF-89A9-71BB42EEB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2348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Google Shape;479;p2:notes"/>
          <p:cNvSpPr txBox="1">
            <a:spLocks noGrp="1"/>
          </p:cNvSpPr>
          <p:nvPr>
            <p:ph type="body" idx="1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spcFirstLastPara="1" wrap="square" lIns="93300" tIns="46650" rIns="93300" bIns="466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0" name="Google Shape;48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4" name="Google Shape;324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5" name="Google Shape;325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89151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 with Caption">
    <p:spTree>
      <p:nvGrpSpPr>
        <p:cNvPr id="1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Google Shape;375;p4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6" name="Google Shape;376;p42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377" name="Google Shape;377;p42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378" name="Google Shape;378;p4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9" name="Google Shape;379;p4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0" name="Google Shape;380;p4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71301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1_Title and Vertical Text"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p4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3" name="Google Shape;383;p43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4" name="Google Shape;384;p4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5" name="Google Shape;385;p4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6" name="Google Shape;386;p4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268381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 Title and Text">
    <p:spTree>
      <p:nvGrpSpPr>
        <p:cNvPr id="1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Google Shape;388;p44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9" name="Google Shape;389;p44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90" name="Google Shape;390;p4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1" name="Google Shape;391;p4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2" name="Google Shape;392;p4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631984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1_Title and Vertical Text" type="tx">
  <p:cSld name="1_Title and Vertical Text"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p4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395" name="Google Shape;395;p4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154649" y="-99638"/>
            <a:ext cx="12760336" cy="1189059"/>
          </a:xfrm>
          <a:prstGeom prst="rect">
            <a:avLst/>
          </a:prstGeom>
          <a:noFill/>
          <a:ln>
            <a:noFill/>
          </a:ln>
        </p:spPr>
      </p:pic>
      <p:pic>
        <p:nvPicPr>
          <p:cNvPr id="396" name="Google Shape;396;p4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5507754"/>
            <a:ext cx="12192000" cy="135895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294524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ustom Layout">
  <p:cSld name="Custom Layou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80092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and Vertical Text">
  <p:cSld name="Title and Vertical Text"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64908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35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0" name="Google Shape;330;p35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331" name="Google Shape;331;p3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2" name="Google Shape;332;p3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3" name="Google Shape;333;p3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12298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Title and Content"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3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6" name="Google Shape;336;p3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7" name="Google Shape;337;p3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8" name="Google Shape;338;p3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9" name="Google Shape;339;p3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60844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37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2" name="Google Shape;342;p37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43" name="Google Shape;343;p3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4" name="Google Shape;344;p3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5" name="Google Shape;345;p3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75208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p3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8" name="Google Shape;348;p3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49" name="Google Shape;349;p38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50" name="Google Shape;350;p3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1" name="Google Shape;351;p3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2" name="Google Shape;352;p3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04351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p39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5" name="Google Shape;355;p39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6" name="Google Shape;356;p39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57" name="Google Shape;357;p39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8" name="Google Shape;358;p39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59" name="Google Shape;359;p3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0" name="Google Shape;360;p3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1" name="Google Shape;361;p3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76859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p4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4" name="Google Shape;364;p4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5" name="Google Shape;365;p4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6" name="Google Shape;366;p4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33575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Content with Caption">
    <p:spTree>
      <p:nvGrpSpPr>
        <p:cNvPr id="1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Google Shape;368;p4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9" name="Google Shape;369;p4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370" name="Google Shape;370;p4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371" name="Google Shape;371;p4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2" name="Google Shape;372;p4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3" name="Google Shape;373;p4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55468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2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18" name="Google Shape;318;p2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9" name="Google Shape;319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0" name="Google Shape;320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1" name="Google Shape;321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2083477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nam10.safelinks.protection.outlook.com/?url=http%3A%2F%2Fwww.vote411.org%2FConnecticut&amp;data=05%7C02%7Ctanya.smith%40uconn.edu%7Cf5b4c9dfd59e40922d8a08dcd7ea4fa2%7C17f1a87e2a254eaab9df9d439034b080%7C0%7C0%7C638622648594129104%7CUnknown%7CTWFpbGZsb3d8eyJWIjoiMC4wLjAwMDAiLCJQIjoiV2luMzIiLCJBTiI6Ik1haWwiLCJXVCI6Mn0%3D%7C0%7C%7C%7C&amp;sdata=DHUv0YgYw5%2FxOPWJBFEsqikCP6Pr8q6lf48v84SMwsQ%3D&amp;reserved=0" TargetMode="Externa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hyperlink" Target="https://nam10.safelinks.protection.outlook.com/?url=http%3A%2F%2Fwww.vote411.org%2F&amp;data=05%7C02%7Ctanya.smith%40uconn.edu%7Cf5b4c9dfd59e40922d8a08dcd7ea4fa2%7C17f1a87e2a254eaab9df9d439034b080%7C0%7C0%7C638622648594136394%7CUnknown%7CTWFpbGZsb3d8eyJWIjoiMC4wLjAwMDAiLCJQIjoiV2luMzIiLCJBTiI6Ik1haWwiLCJXVCI6Mn0%3D%7C0%7C%7C%7C&amp;sdata=ccPKaZBBWlnPBphV%2Bv9raYvNb46vGBV6nIfJGtxPpik%3D&amp;reserved=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3BA4ADC-4FF0-30A1-7285-72FBA8229C08}"/>
              </a:ext>
            </a:extLst>
          </p:cNvPr>
          <p:cNvSpPr/>
          <p:nvPr/>
        </p:nvSpPr>
        <p:spPr>
          <a:xfrm>
            <a:off x="256894" y="269364"/>
            <a:ext cx="8479147" cy="981652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E98C6DF-F90E-44A3-7B9B-78FD753299DE}"/>
              </a:ext>
            </a:extLst>
          </p:cNvPr>
          <p:cNvSpPr/>
          <p:nvPr/>
        </p:nvSpPr>
        <p:spPr>
          <a:xfrm>
            <a:off x="9212580" y="269364"/>
            <a:ext cx="2833404" cy="2931035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71B870A-EE5E-C579-C917-67CE31D9859B}"/>
              </a:ext>
            </a:extLst>
          </p:cNvPr>
          <p:cNvSpPr/>
          <p:nvPr/>
        </p:nvSpPr>
        <p:spPr>
          <a:xfrm>
            <a:off x="9309995" y="399296"/>
            <a:ext cx="2634356" cy="269823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483" name="Google Shape;483;p2"/>
          <p:cNvSpPr txBox="1"/>
          <p:nvPr/>
        </p:nvSpPr>
        <p:spPr>
          <a:xfrm>
            <a:off x="1072764" y="220142"/>
            <a:ext cx="10046471" cy="923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0000"/>
              </a:buClr>
              <a:buSzPts val="5400"/>
              <a:buFont typeface="Calibri"/>
              <a:buNone/>
              <a:tabLst/>
              <a:defRPr/>
            </a:pPr>
            <a:r>
              <a:rPr kumimoji="0" lang="en-US" sz="5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Get yourself #voteready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484" name="Google Shape;484;p2"/>
          <p:cNvSpPr txBox="1"/>
          <p:nvPr/>
        </p:nvSpPr>
        <p:spPr>
          <a:xfrm>
            <a:off x="271670" y="1517115"/>
            <a:ext cx="9219672" cy="5355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/>
              </a:rPr>
              <a:t>. 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/>
              </a:rPr>
              <a:t>Register to Vote. </a:t>
            </a:r>
            <a:r>
              <a:rPr kumimoji="0" lang="en-US" sz="26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/>
              </a:rPr>
              <a:t>Use this QR code or web link to: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/>
              </a:rPr>
              <a:t> </a:t>
            </a:r>
          </a:p>
          <a:p>
            <a:pPr marL="6858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/>
              </a:rPr>
              <a:t>Check your voter registration status (less than 30 seconds)</a:t>
            </a:r>
          </a:p>
          <a:p>
            <a:pPr marL="6858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/>
              </a:rPr>
              <a:t>Register or update your registration (less than 2 mins)</a:t>
            </a:r>
          </a:p>
          <a:p>
            <a:pPr marL="6858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/>
              </a:rPr>
              <a:t>Find the voting rules and deadlines for your state</a:t>
            </a:r>
          </a:p>
          <a:p>
            <a:pPr marL="4572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/>
              </a:rPr>
              <a:t>2.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/>
              </a:rPr>
              <a:t> 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/>
              </a:rPr>
              <a:t>Decide when and where you will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/>
              </a:rPr>
              <a:t>vote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/>
              </a:rPr>
              <a:t>ot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/>
              </a:rPr>
              <a:t>).</a:t>
            </a:r>
          </a:p>
          <a:p>
            <a:pPr marL="742950" marR="0" lvl="0" indent="-4000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/>
              </a:rPr>
              <a:t>Request an Absentee Ballot Application</a:t>
            </a:r>
          </a:p>
          <a:p>
            <a:pPr marL="742950" marR="0" lvl="0" indent="-4000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/>
              </a:rPr>
              <a:t>Vote in person 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/>
              </a:rPr>
              <a:t>3.  Be an informed voter! 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/>
              </a:rPr>
              <a:t>L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earn more about the candidates and issues: </a:t>
            </a:r>
          </a:p>
          <a:p>
            <a:pPr marL="6858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The League of Women Voters National Guide:  </a:t>
            </a:r>
            <a:r>
              <a:rPr kumimoji="0" lang="en-US" sz="2200" b="0" i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  <a:hlinkClick r:id="rId3" tooltip="Original URL: http://www.vote411.org/Connecticut. Click or tap if you trust this link.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Vote411</a:t>
            </a:r>
            <a:r>
              <a:rPr kumimoji="0" lang="en-US" sz="2200" b="0" i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  <a:hlinkClick r:id="rId4" tooltip="Original URL: http://www.vote411.org/. Click or tap if you trust this link.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.org</a:t>
            </a:r>
            <a:r>
              <a:rPr kumimoji="0" lang="en-US" sz="2200" b="0" i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 </a:t>
            </a:r>
            <a:endParaRPr kumimoji="0" lang="en-US" sz="2200" b="0" i="1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Calibri"/>
            </a:endParaRPr>
          </a:p>
          <a:p>
            <a:pPr marL="6858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/>
              </a:rPr>
              <a:t>Sign up for reminders to vote and your polling location before every election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anose="05000000000000000000" pitchFamily="2" charset="2"/>
              <a:buChar char="q"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anose="05000000000000000000" pitchFamily="2" charset="2"/>
              <a:buChar char="q"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6" name="Google Shape;486;p2"/>
          <p:cNvSpPr txBox="1"/>
          <p:nvPr/>
        </p:nvSpPr>
        <p:spPr>
          <a:xfrm>
            <a:off x="9372601" y="2076348"/>
            <a:ext cx="2833404" cy="4308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uLnTx/>
                <a:uFillTx/>
                <a:latin typeface="Calibri"/>
                <a:ea typeface="Calibri"/>
                <a:cs typeface="Calibri"/>
                <a:sym typeface="Calibri"/>
              </a:rPr>
              <a:t>S.UConn.edu/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uLnTx/>
                <a:uFillTx/>
                <a:latin typeface="Calibri"/>
                <a:ea typeface="Calibri"/>
                <a:cs typeface="Calibri"/>
                <a:sym typeface="Calibri"/>
              </a:rPr>
              <a:t>VoteSW</a:t>
            </a:r>
            <a:endParaRPr kumimoji="0" sz="2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pic>
        <p:nvPicPr>
          <p:cNvPr id="5" name="Picture 4" descr="A red white and blue rectangle with black text&#10;&#10;Description automatically generated">
            <a:extLst>
              <a:ext uri="{FF2B5EF4-FFF2-40B4-BE49-F238E27FC236}">
                <a16:creationId xmlns:a16="http://schemas.microsoft.com/office/drawing/2014/main" id="{BE25C103-5FCC-1DB3-5877-67D26386C13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42186" y="4300555"/>
            <a:ext cx="2665918" cy="1241751"/>
          </a:xfrm>
          <a:prstGeom prst="rect">
            <a:avLst/>
          </a:prstGeom>
        </p:spPr>
      </p:pic>
      <p:sp>
        <p:nvSpPr>
          <p:cNvPr id="11" name="Arrow: Right 10">
            <a:extLst>
              <a:ext uri="{FF2B5EF4-FFF2-40B4-BE49-F238E27FC236}">
                <a16:creationId xmlns:a16="http://schemas.microsoft.com/office/drawing/2014/main" id="{2C15F9CD-9A6C-809E-7052-619F7BA9A0B7}"/>
              </a:ext>
            </a:extLst>
          </p:cNvPr>
          <p:cNvSpPr/>
          <p:nvPr/>
        </p:nvSpPr>
        <p:spPr>
          <a:xfrm>
            <a:off x="7622320" y="1638763"/>
            <a:ext cx="1488627" cy="287832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pic>
        <p:nvPicPr>
          <p:cNvPr id="15" name="Picture 14" descr="A close up of a logo&#10;&#10;Description automatically generated">
            <a:extLst>
              <a:ext uri="{FF2B5EF4-FFF2-40B4-BE49-F238E27FC236}">
                <a16:creationId xmlns:a16="http://schemas.microsoft.com/office/drawing/2014/main" id="{0FC4B080-FF0C-6738-A310-C0EAD37C3F9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4215" y="5809935"/>
            <a:ext cx="2512314" cy="778701"/>
          </a:xfrm>
          <a:prstGeom prst="rect">
            <a:avLst/>
          </a:prstGeom>
        </p:spPr>
      </p:pic>
      <p:sp>
        <p:nvSpPr>
          <p:cNvPr id="16" name="Google Shape;486;p2">
            <a:extLst>
              <a:ext uri="{FF2B5EF4-FFF2-40B4-BE49-F238E27FC236}">
                <a16:creationId xmlns:a16="http://schemas.microsoft.com/office/drawing/2014/main" id="{7168F6D2-658B-3047-5A69-36B476203C25}"/>
              </a:ext>
            </a:extLst>
          </p:cNvPr>
          <p:cNvSpPr txBox="1"/>
          <p:nvPr/>
        </p:nvSpPr>
        <p:spPr>
          <a:xfrm>
            <a:off x="9358443" y="2501923"/>
            <a:ext cx="2833404" cy="4308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200" b="0" i="1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Works in all 50 states!</a:t>
            </a:r>
            <a:endParaRPr kumimoji="0" sz="2200" b="0" i="1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pic>
        <p:nvPicPr>
          <p:cNvPr id="2" name="Picture 1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8DC074C8-080D-4BC8-2FBA-D87AF7577FDA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 t="9715" b="6009"/>
          <a:stretch/>
        </p:blipFill>
        <p:spPr>
          <a:xfrm>
            <a:off x="9632203" y="399296"/>
            <a:ext cx="1989939" cy="167705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</Words>
  <Application>Microsoft Office PowerPoint</Application>
  <PresentationFormat>Widescreen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Arial</vt:lpstr>
      <vt:lpstr>Calibri</vt:lpstr>
      <vt:lpstr>Wingdings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Smith, Tanya Rhodes</dc:creator>
  <cp:lastModifiedBy>Smith, Tanya Rhodes</cp:lastModifiedBy>
  <cp:revision>1</cp:revision>
  <dcterms:created xsi:type="dcterms:W3CDTF">2024-10-03T14:29:31Z</dcterms:created>
  <dcterms:modified xsi:type="dcterms:W3CDTF">2024-10-03T14:30:25Z</dcterms:modified>
</cp:coreProperties>
</file>